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57" r:id="rId3"/>
    <p:sldId id="258" r:id="rId4"/>
    <p:sldId id="264" r:id="rId5"/>
    <p:sldId id="259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60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61" r:id="rId33"/>
    <p:sldId id="290" r:id="rId34"/>
    <p:sldId id="291" r:id="rId35"/>
    <p:sldId id="292" r:id="rId36"/>
    <p:sldId id="293" r:id="rId37"/>
    <p:sldId id="294" r:id="rId38"/>
    <p:sldId id="295" r:id="rId39"/>
    <p:sldId id="263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31"/>
    <p:restoredTop sz="96327"/>
  </p:normalViewPr>
  <p:slideViewPr>
    <p:cSldViewPr snapToGrid="0" snapToObjects="1">
      <p:cViewPr varScale="1">
        <p:scale>
          <a:sx n="96" d="100"/>
          <a:sy n="96" d="100"/>
        </p:scale>
        <p:origin x="168" y="2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5/4/20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2421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680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6555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664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5/4/20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350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323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79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46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8A87A34-81AB-432B-8DAE-1953F412C126}" type="datetimeFigureOut">
              <a:rPr lang="en-US" smtClean="0"/>
              <a:t>5/4/20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581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84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442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5/4/20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959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3D11A-1259-1042-BCBC-61DAF2D103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Portfolio Milestone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7284DC-342F-2C4C-A97E-C2DA248350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Randy Geszvain</a:t>
            </a:r>
          </a:p>
        </p:txBody>
      </p:sp>
    </p:spTree>
    <p:extLst>
      <p:ext uri="{BB962C8B-B14F-4D97-AF65-F5344CB8AC3E}">
        <p14:creationId xmlns:p14="http://schemas.microsoft.com/office/powerpoint/2010/main" val="2590714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1DF9D-C9B3-0444-810F-2C8116EB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5BB94-6975-5C46-91DD-62D2706AB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Randy Geszvain</a:t>
            </a:r>
          </a:p>
          <a:p>
            <a:r>
              <a:rPr lang="en-US" dirty="0"/>
              <a:t>Applied Data Science Graduate</a:t>
            </a:r>
          </a:p>
          <a:p>
            <a:pPr lvl="1"/>
            <a:r>
              <a:rPr lang="en-US" dirty="0"/>
              <a:t>Business Concepts</a:t>
            </a:r>
          </a:p>
          <a:p>
            <a:pPr lvl="1"/>
            <a:r>
              <a:rPr lang="en-US" dirty="0"/>
              <a:t>Programming</a:t>
            </a:r>
          </a:p>
          <a:p>
            <a:pPr lvl="1"/>
            <a:r>
              <a:rPr lang="en-US" dirty="0"/>
              <a:t>Data Analytics</a:t>
            </a:r>
          </a:p>
          <a:p>
            <a:pPr lvl="1"/>
            <a:r>
              <a:rPr lang="en-US" dirty="0"/>
              <a:t>Ethics</a:t>
            </a:r>
          </a:p>
          <a:p>
            <a:r>
              <a:rPr lang="en-US" dirty="0"/>
              <a:t>Background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909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6589F-5B67-FE41-9CF5-BE888AA76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CECD8-BFD0-C741-BDE1-C1CD26611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Overview of the learning journey (project breakdown)</a:t>
            </a:r>
          </a:p>
          <a:p>
            <a:pPr lvl="0"/>
            <a:r>
              <a:rPr lang="en-US" dirty="0"/>
              <a:t>Collect and organize data</a:t>
            </a:r>
          </a:p>
          <a:p>
            <a:pPr lvl="0"/>
            <a:r>
              <a:rPr lang="en-US" dirty="0"/>
              <a:t>Data programming and analytics</a:t>
            </a:r>
          </a:p>
          <a:p>
            <a:pPr lvl="0"/>
            <a:r>
              <a:rPr lang="en-US" dirty="0"/>
              <a:t>Alternative strategies</a:t>
            </a:r>
          </a:p>
          <a:p>
            <a:pPr lvl="0"/>
            <a:r>
              <a:rPr lang="en-US" dirty="0"/>
              <a:t>Plan of implementations</a:t>
            </a:r>
          </a:p>
          <a:p>
            <a:pPr lvl="0"/>
            <a:r>
              <a:rPr lang="en-US" dirty="0"/>
              <a:t>Demonstrate communication skills regarding data and its analysis for the stakeholders</a:t>
            </a:r>
          </a:p>
          <a:p>
            <a:pPr lvl="0"/>
            <a:r>
              <a:rPr lang="en-US" dirty="0"/>
              <a:t>Synthesize the ethical dimensions of data science practice</a:t>
            </a:r>
          </a:p>
        </p:txBody>
      </p:sp>
    </p:spTree>
    <p:extLst>
      <p:ext uri="{BB962C8B-B14F-4D97-AF65-F5344CB8AC3E}">
        <p14:creationId xmlns:p14="http://schemas.microsoft.com/office/powerpoint/2010/main" val="3023683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AB2BE-6062-F34E-B78B-C4467C8D5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the learning journey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6A685-B807-0146-962D-94141435EE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41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55136-83FD-A342-A550-175D52973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1 -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38D54-DA7D-D74B-8C8D-81C203FC0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  <a:p>
            <a:r>
              <a:rPr lang="en-US" dirty="0"/>
              <a:t>Walkthrough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174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346E39-E0EC-1941-9AFA-FDA9D041E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8" y="0"/>
            <a:ext cx="121599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763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F6EBFA-F725-9148-B5F7-8A971C3B9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" y="0"/>
            <a:ext cx="121689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02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8ACF58-D743-2343-940E-CB8210CE6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3" y="0"/>
            <a:ext cx="12130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16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75CC72-59CF-284D-AF8B-DEC340667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" y="0"/>
            <a:ext cx="121689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355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FDB929-3956-9649-BB45-27253951E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" y="0"/>
            <a:ext cx="121689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174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C7E8E1-2F6D-574D-A646-15FF4C79C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63" y="0"/>
            <a:ext cx="121280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02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2B4268-82FC-A241-B32B-2620F532A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4" y="0"/>
            <a:ext cx="120962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90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E9179A-2A7E-6C43-9B57-22B25449C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8" y="0"/>
            <a:ext cx="121599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704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4C274A-DABE-F94A-8777-EC00BD32B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6" y="0"/>
            <a:ext cx="12151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7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CE5D65-CF7C-1E42-86EB-9B34A1C7D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" y="0"/>
            <a:ext cx="121484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657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E18BF6-9907-7A44-B500-B024267E1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4" y="0"/>
            <a:ext cx="120962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75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3E8F49-C2F5-2F42-B734-56FA99B68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8" y="0"/>
            <a:ext cx="12157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2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55136-83FD-A342-A550-175D52973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2 -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38D54-DA7D-D74B-8C8D-81C203FC0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  <a:p>
            <a:r>
              <a:rPr lang="en-US" dirty="0"/>
              <a:t>Walkthrough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932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599DF5-E66E-6C4C-990D-8D62D7E5A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68" y="0"/>
            <a:ext cx="11781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377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4FAFB0-7324-5444-8B7D-1834E9EC2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5" y="0"/>
            <a:ext cx="121625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29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877BF5-94B9-8348-9295-45B3BDC65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4" y="0"/>
            <a:ext cx="121372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0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DC75E2-B790-3044-BFC1-A10383461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4" y="0"/>
            <a:ext cx="121372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7187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8EFC7D-0154-994D-8FDC-9EE224593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3" y="0"/>
            <a:ext cx="121401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789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1DBC55-3E73-C540-806F-B74F25284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0" y="0"/>
            <a:ext cx="12152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34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8AF2B1-094A-A44D-BCC5-E2E85917B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1"/>
            <a:ext cx="12192000" cy="685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183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582246-D233-C94E-B2F9-00FE265B1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04"/>
            <a:ext cx="12192000" cy="684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2324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A794B9-B839-A34B-97AF-8F041E2F9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1994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4F9215-3F65-F246-848E-EDCB67DFA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8" y="0"/>
            <a:ext cx="121596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024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7A139D-E7BD-B44B-8D3C-D82EC0BDC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2"/>
            <a:ext cx="12192000" cy="68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351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8.png">
            <a:extLst>
              <a:ext uri="{FF2B5EF4-FFF2-40B4-BE49-F238E27FC236}">
                <a16:creationId xmlns:a16="http://schemas.microsoft.com/office/drawing/2014/main" id="{B5A397BA-F8CD-8747-8ABE-B1B58FE17223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681412" y="1104900"/>
            <a:ext cx="4829175" cy="4648200"/>
          </a:xfrm>
          <a:prstGeom prst="rect">
            <a:avLst/>
          </a:prstGeom>
          <a:ln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275FE7-D558-F241-BE8B-B358060F7085}"/>
              </a:ext>
            </a:extLst>
          </p:cNvPr>
          <p:cNvSpPr/>
          <p:nvPr/>
        </p:nvSpPr>
        <p:spPr>
          <a:xfrm>
            <a:off x="3569153" y="447346"/>
            <a:ext cx="5053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ea typeface="Arial" panose="020B0604020202020204" pitchFamily="34" charset="0"/>
              </a:rPr>
              <a:t>Multi-Class Text Classification with </a:t>
            </a:r>
            <a:r>
              <a:rPr lang="en-US" dirty="0" err="1">
                <a:latin typeface="Arial" panose="020B0604020202020204" pitchFamily="34" charset="0"/>
                <a:ea typeface="Arial" panose="020B0604020202020204" pitchFamily="34" charset="0"/>
              </a:rPr>
              <a:t>Scikit</a:t>
            </a:r>
            <a:r>
              <a:rPr lang="en-US" dirty="0">
                <a:latin typeface="Arial" panose="020B0604020202020204" pitchFamily="34" charset="0"/>
                <a:ea typeface="Arial" panose="020B0604020202020204" pitchFamily="34" charset="0"/>
              </a:rPr>
              <a:t>-Learn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14391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16.png">
            <a:extLst>
              <a:ext uri="{FF2B5EF4-FFF2-40B4-BE49-F238E27FC236}">
                <a16:creationId xmlns:a16="http://schemas.microsoft.com/office/drawing/2014/main" id="{EC8875E4-065F-D745-9ACD-AD6588A38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936750"/>
            <a:ext cx="5943600" cy="295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2.png">
            <a:extLst>
              <a:ext uri="{FF2B5EF4-FFF2-40B4-BE49-F238E27FC236}">
                <a16:creationId xmlns:a16="http://schemas.microsoft.com/office/drawing/2014/main" id="{3B04C250-D767-6047-AFFE-6DF7217EE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895850"/>
            <a:ext cx="2997200" cy="115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CB16AE4D-3CF1-3B49-923B-3A85BE898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51CAA2D-AF3C-A840-9D46-B251B4D68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163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CD29F7E-04AC-F546-83BE-30B6CF701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D95DE5-B0EF-834F-B869-BFFEEC36ADAC}"/>
              </a:ext>
            </a:extLst>
          </p:cNvPr>
          <p:cNvSpPr/>
          <p:nvPr/>
        </p:nvSpPr>
        <p:spPr>
          <a:xfrm>
            <a:off x="3048000" y="41257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Arial" panose="020B0604020202020204" pitchFamily="34" charset="0"/>
                <a:ea typeface="Arial" panose="020B0604020202020204" pitchFamily="34" charset="0"/>
              </a:rPr>
              <a:t> the prediction accuracies from each prediction method. We got the same accuracy score (0.992282) for Linear SVC, Logistic Regression, and Multinomial NB. Random Forest Classifier has a lower accuracy score (0.828105.)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93148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55136-83FD-A342-A550-175D52973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3 -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38D54-DA7D-D74B-8C8D-81C203FC0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  <a:p>
            <a:r>
              <a:rPr lang="en-US" dirty="0"/>
              <a:t>Walkthrough</a:t>
            </a:r>
          </a:p>
        </p:txBody>
      </p:sp>
    </p:spTree>
    <p:extLst>
      <p:ext uri="{BB962C8B-B14F-4D97-AF65-F5344CB8AC3E}">
        <p14:creationId xmlns:p14="http://schemas.microsoft.com/office/powerpoint/2010/main" val="2691900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4073FE-D875-FE45-B223-31EF7FA3D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543" y="0"/>
            <a:ext cx="10624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748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716722-2486-EC4B-ACE2-EA6322369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6761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2211BEB-4422-6F48-B7BE-C9EC476C2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470" y="2720649"/>
            <a:ext cx="8875059" cy="413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882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DE036B-1AB5-6E4C-976A-EB84161B6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8917"/>
            <a:ext cx="12192000" cy="608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8600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E0636F-25FF-1749-A2D2-B01DA9D21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2410"/>
            <a:ext cx="12192000" cy="537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696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84F150-4BEA-DB4B-A744-E26B3D158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8651"/>
            <a:ext cx="12192000" cy="562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8917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BB3EC1-D658-764F-A9FE-1526383F0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254" y="0"/>
            <a:ext cx="34594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659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55136-83FD-A342-A550-175D52973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4 -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38D54-DA7D-D74B-8C8D-81C203FC0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  <a:p>
            <a:r>
              <a:rPr lang="en-US" dirty="0"/>
              <a:t>Walkthrough</a:t>
            </a:r>
          </a:p>
        </p:txBody>
      </p:sp>
    </p:spTree>
    <p:extLst>
      <p:ext uri="{BB962C8B-B14F-4D97-AF65-F5344CB8AC3E}">
        <p14:creationId xmlns:p14="http://schemas.microsoft.com/office/powerpoint/2010/main" val="25064153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16DC96-93D9-F043-8201-D1DE6F16A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2" y="0"/>
            <a:ext cx="12167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8601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3F1CBE-0933-D745-A173-310BFA7A0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6" y="0"/>
            <a:ext cx="121505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742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84FCD5C-7443-4EBD-B37B-EAB86BF09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920" y="804334"/>
            <a:ext cx="10550161" cy="5102266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0E9B40-C467-4CDE-8CC1-38533731D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968883"/>
            <a:ext cx="10222992" cy="4773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B7D191-79D4-C44F-A0B7-5BE4EA455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512" y="1288923"/>
            <a:ext cx="7282976" cy="413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233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8D6294-AD0A-824B-B9A2-5A6FE0135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4116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332-591D-AD4A-BB15-0A94C30F3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Science skills utilized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91EB43-719C-6C4E-B182-137B5FC166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747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6E064-189D-B74E-AEFF-96021ACB3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Collect and Organize Data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5F1CD-660F-374F-8681-25DE96335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Applied Data Science – Corey Oil Sales data</a:t>
            </a:r>
          </a:p>
          <a:p>
            <a:r>
              <a:rPr lang="en-US" dirty="0"/>
              <a:t>Financial Analytics – stock data source</a:t>
            </a:r>
          </a:p>
          <a:p>
            <a:r>
              <a:rPr lang="en-US" dirty="0"/>
              <a:t>Big Data Analytics – unstructured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3992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3742D-9259-1843-B801-6E0AA6692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Data Programing and Analytics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7B48B-148B-1F4D-9B20-FDED6CF89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Statistical packages in R and python</a:t>
            </a:r>
          </a:p>
          <a:p>
            <a:r>
              <a:rPr lang="en-US" dirty="0"/>
              <a:t>Corey oil data set – EDA,  neural network analysis, and machine learning models</a:t>
            </a:r>
          </a:p>
          <a:p>
            <a:r>
              <a:rPr lang="en-US" dirty="0"/>
              <a:t>Python Jupiter notebook – plotting and modeling</a:t>
            </a:r>
          </a:p>
          <a:p>
            <a:r>
              <a:rPr lang="en-US" dirty="0"/>
              <a:t>Data analytics – clustering and regression models.</a:t>
            </a:r>
          </a:p>
        </p:txBody>
      </p:sp>
    </p:spTree>
    <p:extLst>
      <p:ext uri="{BB962C8B-B14F-4D97-AF65-F5344CB8AC3E}">
        <p14:creationId xmlns:p14="http://schemas.microsoft.com/office/powerpoint/2010/main" val="6867353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2AFD4-F375-F947-9C1B-C08FDDF04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Alternative Strategies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CB02F-0687-E64E-AF8A-314D8ACD4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Big Data Analytics – random data collected</a:t>
            </a:r>
          </a:p>
          <a:p>
            <a:r>
              <a:rPr lang="en-US" dirty="0"/>
              <a:t>Plan x</a:t>
            </a:r>
          </a:p>
          <a:p>
            <a:r>
              <a:rPr lang="en-US" dirty="0"/>
              <a:t>Exploration stage to identify potential issues</a:t>
            </a:r>
          </a:p>
        </p:txBody>
      </p:sp>
    </p:spTree>
    <p:extLst>
      <p:ext uri="{BB962C8B-B14F-4D97-AF65-F5344CB8AC3E}">
        <p14:creationId xmlns:p14="http://schemas.microsoft.com/office/powerpoint/2010/main" val="9900515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E295A-B146-C94A-BF95-267800E0C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Plan of implementations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E1182-813A-304D-94E8-50D09EE99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Business values</a:t>
            </a:r>
          </a:p>
          <a:p>
            <a:r>
              <a:rPr lang="en-US" dirty="0"/>
              <a:t>Profit</a:t>
            </a:r>
          </a:p>
          <a:p>
            <a:r>
              <a:rPr lang="en-US" dirty="0"/>
              <a:t>Applied Data Science – sales trends and profit optimization</a:t>
            </a:r>
          </a:p>
          <a:p>
            <a:r>
              <a:rPr lang="en-US" dirty="0"/>
              <a:t>Big Data Analytics – data collections to predictions</a:t>
            </a:r>
          </a:p>
          <a:p>
            <a:r>
              <a:rPr lang="en-US" dirty="0"/>
              <a:t>Data cleaning, data exploratory, modeling, analysis, and conclusion.</a:t>
            </a:r>
          </a:p>
          <a:p>
            <a:r>
              <a:rPr lang="en-US" dirty="0"/>
              <a:t>DMAIC</a:t>
            </a:r>
          </a:p>
        </p:txBody>
      </p:sp>
    </p:spTree>
    <p:extLst>
      <p:ext uri="{BB962C8B-B14F-4D97-AF65-F5344CB8AC3E}">
        <p14:creationId xmlns:p14="http://schemas.microsoft.com/office/powerpoint/2010/main" val="2577773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A4887-BA33-8542-BE0C-832D7B1AE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communication skills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DFF4C-40FB-7B48-9AB8-78D57F13E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Visual impact - graphs and plots</a:t>
            </a:r>
          </a:p>
          <a:p>
            <a:r>
              <a:rPr lang="en-US" dirty="0"/>
              <a:t>Big Data Analytics – technical programming skills</a:t>
            </a:r>
          </a:p>
          <a:p>
            <a:r>
              <a:rPr lang="en-US" dirty="0"/>
              <a:t>Financial Analytics – graphs, plots, and interactive chart</a:t>
            </a:r>
          </a:p>
          <a:p>
            <a:r>
              <a:rPr lang="en-US" dirty="0"/>
              <a:t>Information Security – contexts and concept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9949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F2F94-F42A-B447-86C0-A799BD3F4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ethical dimensions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27F60-A01D-C74A-985D-B21DCF571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data ethically</a:t>
            </a:r>
          </a:p>
          <a:p>
            <a:r>
              <a:rPr lang="en-US" dirty="0"/>
              <a:t>Profit versus </a:t>
            </a:r>
            <a:r>
              <a:rPr lang="en-US"/>
              <a:t>data ethics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6912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1696A-E704-F14C-90DD-0171A894A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53294-C650-1749-A512-9DF98F7BC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Finish line</a:t>
            </a:r>
          </a:p>
          <a:p>
            <a:r>
              <a:rPr lang="en-US" dirty="0"/>
              <a:t>Skills enhanced and continue to grow</a:t>
            </a:r>
          </a:p>
        </p:txBody>
      </p:sp>
    </p:spTree>
    <p:extLst>
      <p:ext uri="{BB962C8B-B14F-4D97-AF65-F5344CB8AC3E}">
        <p14:creationId xmlns:p14="http://schemas.microsoft.com/office/powerpoint/2010/main" val="2711500805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301</Words>
  <Application>Microsoft Macintosh PowerPoint</Application>
  <PresentationFormat>Widescreen</PresentationFormat>
  <Paragraphs>65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Arial</vt:lpstr>
      <vt:lpstr>Gill Sans MT</vt:lpstr>
      <vt:lpstr>Parcel</vt:lpstr>
      <vt:lpstr>Portfolio Milestone</vt:lpstr>
      <vt:lpstr>Intro</vt:lpstr>
      <vt:lpstr>Outline</vt:lpstr>
      <vt:lpstr>Overview of the learning journey</vt:lpstr>
      <vt:lpstr>Project 1 -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 2 -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 3 -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 4 - </vt:lpstr>
      <vt:lpstr>PowerPoint Presentation</vt:lpstr>
      <vt:lpstr>PowerPoint Presentation</vt:lpstr>
      <vt:lpstr>PowerPoint Presentation</vt:lpstr>
      <vt:lpstr>PowerPoint Presentation</vt:lpstr>
      <vt:lpstr>Data Science skills utilized</vt:lpstr>
      <vt:lpstr>Collect and Organize Data</vt:lpstr>
      <vt:lpstr>Data Programing and Analytics</vt:lpstr>
      <vt:lpstr>Alternative Strategies</vt:lpstr>
      <vt:lpstr>Plan of implementations</vt:lpstr>
      <vt:lpstr>communication skills</vt:lpstr>
      <vt:lpstr>ethical dimensions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Portfolio Milestone</dc:title>
  <dc:creator>Yen Yung Geszvain</dc:creator>
  <cp:lastModifiedBy>Yen Yung Geszvain</cp:lastModifiedBy>
  <cp:revision>50</cp:revision>
  <dcterms:created xsi:type="dcterms:W3CDTF">2020-04-21T00:40:11Z</dcterms:created>
  <dcterms:modified xsi:type="dcterms:W3CDTF">2020-05-05T03:37:12Z</dcterms:modified>
</cp:coreProperties>
</file>